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56" r:id="rId5"/>
    <p:sldId id="266" r:id="rId6"/>
    <p:sldId id="265" r:id="rId7"/>
    <p:sldId id="260" r:id="rId8"/>
    <p:sldId id="267" r:id="rId9"/>
    <p:sldId id="272" r:id="rId10"/>
    <p:sldId id="271" r:id="rId11"/>
    <p:sldId id="268" r:id="rId12"/>
    <p:sldId id="270" r:id="rId13"/>
    <p:sldId id="27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8/30/2022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sr-Cyrl-RS" sz="3600" b="1" dirty="0"/>
              <a:t>Праћење и препознавање геста шаке комбинацијом неуронских мрежа и традиционалних приступа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sr-Cyrl-RS" sz="1600" dirty="0" smtClean="0">
                <a:solidFill>
                  <a:schemeClr val="tx1"/>
                </a:solidFill>
              </a:rPr>
              <a:t>Иван Мршуља - Дипломски рад (основне академске студије)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Демо</a:t>
            </a:r>
            <a:endParaRPr lang="sr-Latn-M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46" y="2018780"/>
            <a:ext cx="4740213" cy="267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" y="2018780"/>
            <a:ext cx="4740213" cy="2670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3722" y="4854632"/>
            <a:ext cx="258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YOLOv3 (handmade)</a:t>
            </a:r>
            <a:endParaRPr lang="sr-Latn-ME" dirty="0"/>
          </a:p>
        </p:txBody>
      </p:sp>
      <p:sp>
        <p:nvSpPr>
          <p:cNvPr id="8" name="TextBox 7"/>
          <p:cNvSpPr txBox="1"/>
          <p:nvPr/>
        </p:nvSpPr>
        <p:spPr>
          <a:xfrm>
            <a:off x="8050587" y="4829693"/>
            <a:ext cx="258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YOLOv4 - tiny</a:t>
            </a:r>
            <a:endParaRPr lang="sr-Latn-ME" dirty="0"/>
          </a:p>
        </p:txBody>
      </p:sp>
    </p:spTree>
    <p:extLst>
      <p:ext uri="{BB962C8B-B14F-4D97-AF65-F5344CB8AC3E}">
        <p14:creationId xmlns:p14="http://schemas.microsoft.com/office/powerpoint/2010/main" val="36623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Питања</a:t>
            </a:r>
            <a:r>
              <a:rPr lang="en-US" dirty="0" smtClean="0"/>
              <a:t>?</a:t>
            </a:r>
            <a:endParaRPr lang="sr-Latn-M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4" y="1853248"/>
            <a:ext cx="7864220" cy="40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23" y="1937991"/>
            <a:ext cx="6716077" cy="3919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Мотивација</a:t>
            </a:r>
            <a:endParaRPr lang="sr-Latn-M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02" y="3591284"/>
            <a:ext cx="4118416" cy="28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8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Са</a:t>
            </a:r>
            <a:r>
              <a:rPr lang="sr-Cyrl-RS" dirty="0" smtClean="0"/>
              <a:t>држај презентације</a:t>
            </a:r>
            <a:endParaRPr lang="sr-Latn-M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Решавани проблем</a:t>
            </a:r>
          </a:p>
          <a:p>
            <a:r>
              <a:rPr lang="en-US" dirty="0" err="1"/>
              <a:t>Mediapipe</a:t>
            </a:r>
            <a:r>
              <a:rPr lang="en-US" dirty="0"/>
              <a:t> Hands </a:t>
            </a:r>
            <a:r>
              <a:rPr lang="sr-Cyrl-RS" dirty="0" smtClean="0"/>
              <a:t>модел</a:t>
            </a:r>
            <a:endParaRPr lang="sr-Latn-ME" dirty="0" smtClean="0"/>
          </a:p>
          <a:p>
            <a:r>
              <a:rPr lang="sr-Cyrl-RS" dirty="0" smtClean="0"/>
              <a:t>Методологија</a:t>
            </a:r>
            <a:endParaRPr lang="sr-Latn-ME" dirty="0" smtClean="0"/>
          </a:p>
          <a:p>
            <a:r>
              <a:rPr lang="sr-Cyrl-RS" dirty="0" smtClean="0"/>
              <a:t>Скуп података</a:t>
            </a:r>
          </a:p>
          <a:p>
            <a:r>
              <a:rPr lang="sr-Cyrl-RS" dirty="0" smtClean="0"/>
              <a:t>Експеримент</a:t>
            </a:r>
            <a:endParaRPr lang="sr-Cyrl-RS" dirty="0" smtClean="0"/>
          </a:p>
          <a:p>
            <a:endParaRPr lang="sr-Latn-ME" dirty="0"/>
          </a:p>
          <a:p>
            <a:r>
              <a:rPr lang="sr-Cyrl-RS" dirty="0" smtClean="0"/>
              <a:t>Резултати и дискусија</a:t>
            </a:r>
            <a:endParaRPr lang="sr-Latn-ME" dirty="0"/>
          </a:p>
        </p:txBody>
      </p:sp>
    </p:spTree>
    <p:extLst>
      <p:ext uri="{BB962C8B-B14F-4D97-AF65-F5344CB8AC3E}">
        <p14:creationId xmlns:p14="http://schemas.microsoft.com/office/powerpoint/2010/main" val="363504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Решавани проблем</a:t>
            </a:r>
            <a:endParaRPr lang="sr-Latn-M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9" y="2367600"/>
            <a:ext cx="4449813" cy="23540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296" y="2414084"/>
            <a:ext cx="4256828" cy="23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EBEBEB"/>
                </a:solidFill>
              </a:rPr>
              <a:t>Mediapipe</a:t>
            </a:r>
            <a:r>
              <a:rPr lang="en-US" dirty="0">
                <a:solidFill>
                  <a:srgbClr val="EBEBEB"/>
                </a:solidFill>
              </a:rPr>
              <a:t> Hands </a:t>
            </a:r>
            <a:r>
              <a:rPr lang="sr-Cyrl-RS" dirty="0">
                <a:solidFill>
                  <a:srgbClr val="EBEBEB"/>
                </a:solidFill>
              </a:rPr>
              <a:t>модел</a:t>
            </a:r>
            <a:br>
              <a:rPr lang="sr-Cyrl-RS" dirty="0">
                <a:solidFill>
                  <a:srgbClr val="EBEBEB"/>
                </a:solidFill>
              </a:rPr>
            </a:b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2474887"/>
            <a:ext cx="3407175" cy="3626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60" y="2685565"/>
            <a:ext cx="4780952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28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sr-Cyrl-RS" dirty="0" smtClean="0">
                <a:solidFill>
                  <a:srgbClr val="EBEBEB"/>
                </a:solidFill>
              </a:rPr>
              <a:t>Методологија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348" y="3086070"/>
            <a:ext cx="4276190" cy="2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8" y="3086070"/>
            <a:ext cx="57435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5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sr-Cyrl-RS" dirty="0" smtClean="0">
                <a:solidFill>
                  <a:srgbClr val="EBEBEB"/>
                </a:solidFill>
              </a:rPr>
              <a:t>Скуп података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" name="Rectangle 6"/>
          <p:cNvSpPr/>
          <p:nvPr/>
        </p:nvSpPr>
        <p:spPr>
          <a:xfrm>
            <a:off x="6410131" y="2402308"/>
            <a:ext cx="1875453" cy="527504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M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55" y="2920380"/>
            <a:ext cx="4360421" cy="2779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86" y="2709209"/>
            <a:ext cx="3961905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4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Експеримент</a:t>
            </a:r>
            <a:endParaRPr lang="sr-Latn-ME" dirty="0"/>
          </a:p>
        </p:txBody>
      </p:sp>
    </p:spTree>
    <p:extLst>
      <p:ext uri="{BB962C8B-B14F-4D97-AF65-F5344CB8AC3E}">
        <p14:creationId xmlns:p14="http://schemas.microsoft.com/office/powerpoint/2010/main" val="38244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Резултати</a:t>
            </a:r>
            <a:endParaRPr lang="sr-Latn-ME" dirty="0"/>
          </a:p>
        </p:txBody>
      </p:sp>
    </p:spTree>
    <p:extLst>
      <p:ext uri="{BB962C8B-B14F-4D97-AF65-F5344CB8AC3E}">
        <p14:creationId xmlns:p14="http://schemas.microsoft.com/office/powerpoint/2010/main" val="89202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0</TotalTime>
  <Words>56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Праћење и препознавање геста шаке комбинацијом неуронских мрежа и традиционалних приступа</vt:lpstr>
      <vt:lpstr>Мотивација</vt:lpstr>
      <vt:lpstr>Садржај презентације</vt:lpstr>
      <vt:lpstr>Решавани проблем</vt:lpstr>
      <vt:lpstr>Mediapipe Hands модел </vt:lpstr>
      <vt:lpstr>Методологија</vt:lpstr>
      <vt:lpstr>Скуп података</vt:lpstr>
      <vt:lpstr>Експеримент</vt:lpstr>
      <vt:lpstr>Резултати</vt:lpstr>
      <vt:lpstr>Демо</vt:lpstr>
      <vt:lpstr>Питања?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2021-05-16T19:34:36Z</dcterms:created>
  <dcterms:modified xsi:type="dcterms:W3CDTF">2022-08-30T14:02:07Z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